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17" d="100"/>
          <a:sy n="117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57925-AE6C-B569-06FD-7BABC7D31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E53D53-C02E-7C24-6425-80D994A754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100F0-A071-9D93-A940-CDD8C2FBE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F395C-607F-A84D-BDAF-2E070BE51291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29B57-BBF1-BC7A-8DA7-4C4610A03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FE182-82B6-95C9-A237-40F79E6A0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2FD0E-BA36-B749-B623-706429AF2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05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334E5-F513-DF85-1B23-7105084E4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63138-425F-FBF7-49EF-A3BA20A54E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78E6F-FE79-F202-BF42-591F6B0AC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F395C-607F-A84D-BDAF-2E070BE51291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A347E-4395-E84E-D7A7-385473737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0A61B-2B76-19CA-694F-95FAB952A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2FD0E-BA36-B749-B623-706429AF2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722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F53526-BDA2-6FBD-3C5F-1BB228ACB9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DDD92A-5B37-10D2-83E7-A9EB7F2887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30F55-842C-2310-1061-06DCDFE1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F395C-607F-A84D-BDAF-2E070BE51291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62651-FEF2-251A-A8C3-F67D045FC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DCE4C-7E08-7BD6-8B53-F5EE0F5C2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2FD0E-BA36-B749-B623-706429AF2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8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9888C-8CF7-B65E-E453-B4DB8EE3C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FD5F8-3C6B-DDE3-ACC5-2FCF42BEA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A8251-A44E-AAEE-0612-F2C709149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F395C-607F-A84D-BDAF-2E070BE51291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B0F84-F670-47DC-38A3-81471E780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62841-AA04-C6BA-C61A-2A54309D3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2FD0E-BA36-B749-B623-706429AF2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52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5CAAF-CAAF-889C-39A6-45CD1003B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8D2E8-580A-6488-13DA-0F226E8BE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0FF15D-BFAC-A2FC-916B-FF19D7651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F395C-607F-A84D-BDAF-2E070BE51291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46A4C-BD16-84D4-8645-CEE9F5987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92BFF-038B-3E65-9F41-6F1B75E50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2FD0E-BA36-B749-B623-706429AF2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97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B8397-3B07-4943-61CF-FA0060D1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DA0A6-E5FC-C7EA-6A59-7BE120A0CA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DEE809-3C4E-5031-79DA-28666245CD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0516C3-F62F-0C95-60B0-88818E70A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F395C-607F-A84D-BDAF-2E070BE51291}" type="datetimeFigureOut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93F025-AC2E-92E4-5180-528EE9BE5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8493C-9AFB-D950-CC18-6D5C14695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2FD0E-BA36-B749-B623-706429AF2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41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C9138-F737-C7C6-AC95-E0481E139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EC969E-2FFD-0960-D24C-5BCB50097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DE0BE-AECD-EA8C-026F-C8CBBC3F7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F9F6CC-2A93-973E-9967-07DB890588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2FCDBD-C291-7736-C5EC-E4F7C66516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DADEB3-785D-2205-D386-1A3858A65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F395C-607F-A84D-BDAF-2E070BE51291}" type="datetimeFigureOut">
              <a:rPr lang="en-US" smtClean="0"/>
              <a:t>2/8/23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05F1B3-67EB-0111-59A9-042E830AE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8728FF-964C-6D22-D8CB-9E11EB41D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2FD0E-BA36-B749-B623-706429AF2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9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5A1C1-5F7D-29E9-E384-F068C9EB9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9800F-1D9C-8271-CDE9-F897D7E55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F395C-607F-A84D-BDAF-2E070BE51291}" type="datetimeFigureOut">
              <a:rPr lang="en-US" smtClean="0"/>
              <a:t>2/8/23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5C5468-61F6-01A9-24F8-2E7EAB115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4A66E6-5CEF-4322-3556-E5352C8E7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2FD0E-BA36-B749-B623-706429AF2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304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498167-CD59-A502-D0B2-AD86E1100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F395C-607F-A84D-BDAF-2E070BE51291}" type="datetimeFigureOut">
              <a:rPr lang="en-US" smtClean="0"/>
              <a:t>2/8/23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0C465C-F1F9-EEEC-AFBD-3B6CD1CDF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A1F91-E3D7-E73D-82F7-1B33784D8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2FD0E-BA36-B749-B623-706429AF2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0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24317-2683-0531-3ECB-2F354B090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1F667-E976-2098-F106-757E4534A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E1C47-E92E-6F9A-B868-45D0945014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5163E-A082-91F6-6E70-E2A3CEBF2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F395C-607F-A84D-BDAF-2E070BE51291}" type="datetimeFigureOut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F4DD7-BD11-433A-55EF-84128B250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CE020B-4E3C-EA9E-4953-B575A04D8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2FD0E-BA36-B749-B623-706429AF2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137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439C1-95F2-6479-1606-B550BEF3A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523045-16C8-C042-46C9-C2D0F6ABA4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D4CEF-0EC8-7258-8CE7-D5FF6F7B1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7F08C8-575C-1A13-8729-87AD35622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F395C-607F-A84D-BDAF-2E070BE51291}" type="datetimeFigureOut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D7795-8F28-CE9A-2229-4B1A5EB03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C2A504-17C7-79A8-2833-7D4EA3FAB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2FD0E-BA36-B749-B623-706429AF2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170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4403A7-4593-E1BC-3741-A2C11524F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C23572-8C03-6F1A-F3BC-BCED16CDD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200990-B345-8A28-97D1-A6BB5AD392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F395C-607F-A84D-BDAF-2E070BE51291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7153D-C1E6-1610-2D42-C35B195163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A0385-BF68-856F-58DC-1BAD5677E7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A2FD0E-BA36-B749-B623-706429AF2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742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outdoor, water, nature&#10;&#10;Description automatically generated">
            <a:extLst>
              <a:ext uri="{FF2B5EF4-FFF2-40B4-BE49-F238E27FC236}">
                <a16:creationId xmlns:a16="http://schemas.microsoft.com/office/drawing/2014/main" id="{8D04D5CF-8565-C4D8-1B13-FEBE0788E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105" y="826100"/>
            <a:ext cx="3921382" cy="2941036"/>
          </a:xfrm>
          <a:prstGeom prst="rect">
            <a:avLst/>
          </a:prstGeom>
        </p:spPr>
      </p:pic>
      <p:pic>
        <p:nvPicPr>
          <p:cNvPr id="7" name="Picture 6" descr="A picture containing outdoor&#10;&#10;Description automatically generated">
            <a:extLst>
              <a:ext uri="{FF2B5EF4-FFF2-40B4-BE49-F238E27FC236}">
                <a16:creationId xmlns:a16="http://schemas.microsoft.com/office/drawing/2014/main" id="{8F59A166-3958-1CF3-22F3-C3306D48E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59631" y="1566934"/>
            <a:ext cx="5926670" cy="4445002"/>
          </a:xfrm>
          <a:prstGeom prst="rect">
            <a:avLst/>
          </a:prstGeom>
        </p:spPr>
      </p:pic>
      <p:pic>
        <p:nvPicPr>
          <p:cNvPr id="9" name="Picture 8" descr="A picture containing rock, invertebrate, arthropod, barnacle&#10;&#10;Description automatically generated">
            <a:extLst>
              <a:ext uri="{FF2B5EF4-FFF2-40B4-BE49-F238E27FC236}">
                <a16:creationId xmlns:a16="http://schemas.microsoft.com/office/drawing/2014/main" id="{BE4679DC-0987-6436-7C64-5CBC738E9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105" y="3811734"/>
            <a:ext cx="3921381" cy="29410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DA73DE-9A10-8A48-1AB2-38A98A9DD93B}"/>
              </a:ext>
            </a:extLst>
          </p:cNvPr>
          <p:cNvSpPr txBox="1"/>
          <p:nvPr/>
        </p:nvSpPr>
        <p:spPr>
          <a:xfrm>
            <a:off x="1900465" y="206829"/>
            <a:ext cx="4429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CASA DE GAS - BUSTAMANTE</a:t>
            </a:r>
          </a:p>
        </p:txBody>
      </p:sp>
    </p:spTree>
    <p:extLst>
      <p:ext uri="{BB962C8B-B14F-4D97-AF65-F5344CB8AC3E}">
        <p14:creationId xmlns:p14="http://schemas.microsoft.com/office/powerpoint/2010/main" val="4233233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45780C-BB95-6CA7-40F5-7825A0571093}"/>
              </a:ext>
            </a:extLst>
          </p:cNvPr>
          <p:cNvSpPr txBox="1"/>
          <p:nvPr/>
        </p:nvSpPr>
        <p:spPr>
          <a:xfrm>
            <a:off x="1900465" y="206829"/>
            <a:ext cx="476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PLAYA CORDON - BUSTAMANTE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0516C-56ED-15B4-AA0B-6DD02F30E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00150" y="1474359"/>
            <a:ext cx="5954485" cy="4465864"/>
          </a:xfrm>
          <a:prstGeom prst="rect">
            <a:avLst/>
          </a:prstGeom>
        </p:spPr>
      </p:pic>
      <p:pic>
        <p:nvPicPr>
          <p:cNvPr id="6" name="Picture 5" descr="A picture containing outdoor, sky, nature, beach&#10;&#10;Description automatically generated">
            <a:extLst>
              <a:ext uri="{FF2B5EF4-FFF2-40B4-BE49-F238E27FC236}">
                <a16:creationId xmlns:a16="http://schemas.microsoft.com/office/drawing/2014/main" id="{1EA4AD23-0B14-3373-2FD4-59D390D4A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654" y="3808240"/>
            <a:ext cx="3835059" cy="2876294"/>
          </a:xfrm>
          <a:prstGeom prst="rect">
            <a:avLst/>
          </a:prstGeom>
        </p:spPr>
      </p:pic>
      <p:pic>
        <p:nvPicPr>
          <p:cNvPr id="10" name="Picture 9" descr="A picture containing sky, outdoor, beach, nature&#10;&#10;Description automatically generated">
            <a:extLst>
              <a:ext uri="{FF2B5EF4-FFF2-40B4-BE49-F238E27FC236}">
                <a16:creationId xmlns:a16="http://schemas.microsoft.com/office/drawing/2014/main" id="{E71E40E8-1C4D-9F24-CCC6-C58C80168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654" y="730048"/>
            <a:ext cx="3835059" cy="287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58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9</Words>
  <Application>Microsoft Macintosh PowerPoint</Application>
  <PresentationFormat>Widescreen</PresentationFormat>
  <Paragraphs>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Montes, Enrique</dc:creator>
  <cp:lastModifiedBy>Montes, Enrique</cp:lastModifiedBy>
  <cp:revision>2</cp:revision>
  <dcterms:created xsi:type="dcterms:W3CDTF">2023-02-08T20:48:26Z</dcterms:created>
  <dcterms:modified xsi:type="dcterms:W3CDTF">2023-02-08T21:04:26Z</dcterms:modified>
</cp:coreProperties>
</file>